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iVWsCpq77s0bSkdeHJ6+BxPhu/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f29229291_1_10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f29229291_1_10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f29229291_3_45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f29229291_3_45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f29229291_3_5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f29229291_3_5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29229291_3_31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f29229291_3_31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29229291_3_23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29229291_3_23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f29229291_2_0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f29229291_2_0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f29229291_2_10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f29229291_2_10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29229291_2_4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9f29229291_2_48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f29229291_1_0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9f29229291_1_0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f29229291_2_61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f29229291_2_61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3999" y="1122362"/>
            <a:ext cx="9144000" cy="2387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3999" y="360203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0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29" y="-596106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9787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9789" y="1681162"/>
            <a:ext cx="5157786" cy="823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" name="Google Shape;20;p12"/>
          <p:cNvSpPr txBox="1"/>
          <p:nvPr>
            <p:ph idx="2" type="body"/>
          </p:nvPr>
        </p:nvSpPr>
        <p:spPr>
          <a:xfrm>
            <a:off x="839789" y="2505074"/>
            <a:ext cx="5157786" cy="368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3" type="body"/>
          </p:nvPr>
        </p:nvSpPr>
        <p:spPr>
          <a:xfrm>
            <a:off x="6172200" y="1681162"/>
            <a:ext cx="5183187" cy="823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" name="Google Shape;22;p12"/>
          <p:cNvSpPr txBox="1"/>
          <p:nvPr>
            <p:ph idx="4" type="body"/>
          </p:nvPr>
        </p:nvSpPr>
        <p:spPr>
          <a:xfrm>
            <a:off x="6172200" y="2505074"/>
            <a:ext cx="5183187" cy="368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838199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" type="body"/>
          </p:nvPr>
        </p:nvSpPr>
        <p:spPr>
          <a:xfrm>
            <a:off x="831850" y="4589463"/>
            <a:ext cx="10515600" cy="1500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838199" y="1825625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2" type="body"/>
          </p:nvPr>
        </p:nvSpPr>
        <p:spPr>
          <a:xfrm>
            <a:off x="6172200" y="1825625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7" y="2057399"/>
            <a:ext cx="3932237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7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7" y="2057399"/>
            <a:ext cx="3932237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199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5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5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975329" y="1122362"/>
            <a:ext cx="8241340" cy="2387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-RU">
                <a:solidFill>
                  <a:srgbClr val="FFFFFF"/>
                </a:solidFill>
              </a:rPr>
              <a:t>Conversión de imágenes: Sections vs 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523999" y="360203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>
                <a:solidFill>
                  <a:srgbClr val="FFFFFF"/>
                </a:solidFill>
              </a:rPr>
              <a:t>Elliott Bradford Lopez Montiel A01327179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>
                <a:solidFill>
                  <a:srgbClr val="FFFFFF"/>
                </a:solidFill>
              </a:rPr>
              <a:t>Miguel Angel Fierro Gutiérrez A01326928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f29229291_1_10"/>
          <p:cNvSpPr txBox="1"/>
          <p:nvPr>
            <p:ph type="title"/>
          </p:nvPr>
        </p:nvSpPr>
        <p:spPr>
          <a:xfrm>
            <a:off x="838199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Blur kernel 21</a:t>
            </a:r>
            <a:endParaRPr/>
          </a:p>
        </p:txBody>
      </p:sp>
      <p:pic>
        <p:nvPicPr>
          <p:cNvPr id="178" name="Google Shape;178;g9f29229291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00" y="1864925"/>
            <a:ext cx="6759600" cy="38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>
            <p:ph type="title"/>
          </p:nvPr>
        </p:nvSpPr>
        <p:spPr>
          <a:xfrm>
            <a:off x="839789" y="52531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Resultados escala de grises</a:t>
            </a:r>
            <a:endParaRPr/>
          </a:p>
        </p:txBody>
      </p:sp>
      <p:sp>
        <p:nvSpPr>
          <p:cNvPr id="184" name="Google Shape;184;p6"/>
          <p:cNvSpPr txBox="1"/>
          <p:nvPr>
            <p:ph idx="1" type="body"/>
          </p:nvPr>
        </p:nvSpPr>
        <p:spPr>
          <a:xfrm>
            <a:off x="839789" y="1082171"/>
            <a:ext cx="5157786" cy="4489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equipos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>
            <p:ph idx="3" type="body"/>
          </p:nvPr>
        </p:nvSpPr>
        <p:spPr>
          <a:xfrm>
            <a:off x="6172200" y="1152957"/>
            <a:ext cx="5183187" cy="450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métodos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257" y="1603230"/>
            <a:ext cx="3764457" cy="244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742" y="4115169"/>
            <a:ext cx="3817487" cy="231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1603230"/>
            <a:ext cx="3917848" cy="237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8437" y="4196289"/>
            <a:ext cx="3825372" cy="233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/>
          <p:nvPr>
            <p:ph type="title"/>
          </p:nvPr>
        </p:nvSpPr>
        <p:spPr>
          <a:xfrm>
            <a:off x="839789" y="52531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Resultados inversión</a:t>
            </a:r>
            <a:endParaRPr/>
          </a:p>
        </p:txBody>
      </p:sp>
      <p:sp>
        <p:nvSpPr>
          <p:cNvPr id="195" name="Google Shape;195;p7"/>
          <p:cNvSpPr txBox="1"/>
          <p:nvPr>
            <p:ph idx="1" type="body"/>
          </p:nvPr>
        </p:nvSpPr>
        <p:spPr>
          <a:xfrm>
            <a:off x="839789" y="1082171"/>
            <a:ext cx="5157786" cy="4489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equipos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 txBox="1"/>
          <p:nvPr>
            <p:ph idx="3" type="body"/>
          </p:nvPr>
        </p:nvSpPr>
        <p:spPr>
          <a:xfrm>
            <a:off x="6172200" y="1152957"/>
            <a:ext cx="5183187" cy="450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métodos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9" y="1603230"/>
            <a:ext cx="3840428" cy="233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789" y="4142912"/>
            <a:ext cx="3902658" cy="236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89" y="1603230"/>
            <a:ext cx="3853745" cy="23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4463" y="4142912"/>
            <a:ext cx="3999996" cy="241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type="title"/>
          </p:nvPr>
        </p:nvSpPr>
        <p:spPr>
          <a:xfrm>
            <a:off x="839789" y="52531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Resultados blur</a:t>
            </a:r>
            <a:endParaRPr/>
          </a:p>
        </p:txBody>
      </p:sp>
      <p:sp>
        <p:nvSpPr>
          <p:cNvPr id="206" name="Google Shape;206;p8"/>
          <p:cNvSpPr txBox="1"/>
          <p:nvPr>
            <p:ph idx="1" type="body"/>
          </p:nvPr>
        </p:nvSpPr>
        <p:spPr>
          <a:xfrm>
            <a:off x="839789" y="1082171"/>
            <a:ext cx="5157786" cy="4489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equipos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>
            <p:ph idx="3" type="body"/>
          </p:nvPr>
        </p:nvSpPr>
        <p:spPr>
          <a:xfrm>
            <a:off x="6172200" y="1152957"/>
            <a:ext cx="5183187" cy="450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métodos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9" y="1531145"/>
            <a:ext cx="4108608" cy="248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789" y="4253883"/>
            <a:ext cx="4091706" cy="24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89" y="1603230"/>
            <a:ext cx="3992459" cy="241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4226807"/>
            <a:ext cx="4051861" cy="245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f29229291_3_45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Ejecución paralela</a:t>
            </a:r>
            <a:endParaRPr/>
          </a:p>
        </p:txBody>
      </p:sp>
      <p:pic>
        <p:nvPicPr>
          <p:cNvPr id="217" name="Google Shape;217;g9f29229291_3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600" y="1334225"/>
            <a:ext cx="4160649" cy="5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f29229291_3_5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Código lectura de la imagen</a:t>
            </a:r>
            <a:endParaRPr/>
          </a:p>
        </p:txBody>
      </p:sp>
      <p:pic>
        <p:nvPicPr>
          <p:cNvPr id="223" name="Google Shape;223;g9f29229291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700" y="2143150"/>
            <a:ext cx="6361275" cy="3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9f29229291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50" y="1521775"/>
            <a:ext cx="5295186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f29229291_3_31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Código blur</a:t>
            </a:r>
            <a:endParaRPr/>
          </a:p>
        </p:txBody>
      </p:sp>
      <p:pic>
        <p:nvPicPr>
          <p:cNvPr id="230" name="Google Shape;230;g9f29229291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50" y="1427975"/>
            <a:ext cx="440227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9f29229291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829" y="1843225"/>
            <a:ext cx="6729771" cy="405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f29229291_3_23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Código escritura de la imagen</a:t>
            </a:r>
            <a:endParaRPr/>
          </a:p>
        </p:txBody>
      </p:sp>
      <p:pic>
        <p:nvPicPr>
          <p:cNvPr id="237" name="Google Shape;237;g9f29229291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3025"/>
            <a:ext cx="5459900" cy="450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9f29229291_3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100" y="1843225"/>
            <a:ext cx="6122500" cy="367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9787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Equipos utilizados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428475" y="1491274"/>
            <a:ext cx="515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ASUS Vivobook Pro 15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>
            <p:ph idx="2" type="body"/>
          </p:nvPr>
        </p:nvSpPr>
        <p:spPr>
          <a:xfrm>
            <a:off x="428475" y="1980700"/>
            <a:ext cx="51579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87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RAM: 15.5 GB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Frecuencia de reloj: 2.8 GHz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Procesador: Intel Core i7-7700 HQ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Longitud de palabra: 64 bits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Sistema Operativo: Pop_OS 20.04 LTS</a:t>
            </a:r>
            <a:endParaRPr sz="1900"/>
          </a:p>
        </p:txBody>
      </p:sp>
      <p:sp>
        <p:nvSpPr>
          <p:cNvPr id="94" name="Google Shape;94;p2"/>
          <p:cNvSpPr txBox="1"/>
          <p:nvPr>
            <p:ph idx="3" type="body"/>
          </p:nvPr>
        </p:nvSpPr>
        <p:spPr>
          <a:xfrm>
            <a:off x="532250" y="3921531"/>
            <a:ext cx="5183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 4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>
            <p:ph idx="4" type="body"/>
          </p:nvPr>
        </p:nvSpPr>
        <p:spPr>
          <a:xfrm>
            <a:off x="532250" y="4337450"/>
            <a:ext cx="51831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87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RAM: 4 GB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Frecuencia de reloj: 1.5 GHz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Procesador: Quad core 64-bit ARM-Cortex A72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Longitud de palabra: 64 bits</a:t>
            </a:r>
            <a:endParaRPr sz="1900"/>
          </a:p>
          <a:p>
            <a:pPr indent="-158750" lvl="0" marL="17145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ru-RU" sz="1900"/>
              <a:t>Sistema Operativo: Raspbian Buster</a:t>
            </a:r>
            <a:endParaRPr sz="1900"/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950" y="159300"/>
            <a:ext cx="3688600" cy="36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000" y="3531500"/>
            <a:ext cx="3336230" cy="27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29229291_2_0"/>
          <p:cNvSpPr txBox="1"/>
          <p:nvPr>
            <p:ph type="title"/>
          </p:nvPr>
        </p:nvSpPr>
        <p:spPr>
          <a:xfrm>
            <a:off x="838199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Condiciones preliminares</a:t>
            </a:r>
            <a:endParaRPr/>
          </a:p>
        </p:txBody>
      </p:sp>
      <p:pic>
        <p:nvPicPr>
          <p:cNvPr id="103" name="Google Shape;103;g9f2922929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50" y="1598375"/>
            <a:ext cx="2633676" cy="2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9f29229291_2_0"/>
          <p:cNvSpPr txBox="1"/>
          <p:nvPr/>
        </p:nvSpPr>
        <p:spPr>
          <a:xfrm>
            <a:off x="1308488" y="4380000"/>
            <a:ext cx="4956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Normalizar los campos de la imagen </a:t>
            </a:r>
            <a:r>
              <a:rPr lang="ru-RU" sz="1900"/>
              <a:t>encapsulando</a:t>
            </a:r>
            <a:r>
              <a:rPr lang="ru-RU" sz="1900"/>
              <a:t> los </a:t>
            </a:r>
            <a:r>
              <a:rPr lang="ru-RU" sz="1900"/>
              <a:t>píxeles</a:t>
            </a:r>
            <a:r>
              <a:rPr lang="ru-RU" sz="1900"/>
              <a:t> RGB en una struct llamada </a:t>
            </a:r>
            <a:r>
              <a:rPr i="1" lang="ru-RU" sz="1900"/>
              <a:t>my_pixel</a:t>
            </a:r>
            <a:endParaRPr i="1" sz="1900"/>
          </a:p>
        </p:txBody>
      </p:sp>
      <p:pic>
        <p:nvPicPr>
          <p:cNvPr id="105" name="Google Shape;105;g9f29229291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700" y="1326050"/>
            <a:ext cx="2955124" cy="29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9f29229291_2_0"/>
          <p:cNvSpPr txBox="1"/>
          <p:nvPr/>
        </p:nvSpPr>
        <p:spPr>
          <a:xfrm>
            <a:off x="6872263" y="4519000"/>
            <a:ext cx="4956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El formato bmp exige localidades de memoria </a:t>
            </a:r>
            <a:r>
              <a:rPr lang="ru-RU" sz="1900"/>
              <a:t>múltiplos</a:t>
            </a:r>
            <a:r>
              <a:rPr lang="ru-RU" sz="1900"/>
              <a:t> de 4, por lo que se debe ignorar (o agregar) campos nulos de ser necesario.</a:t>
            </a:r>
            <a:endParaRPr i="1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29229291_2_10"/>
          <p:cNvSpPr txBox="1"/>
          <p:nvPr>
            <p:ph type="title"/>
          </p:nvPr>
        </p:nvSpPr>
        <p:spPr>
          <a:xfrm>
            <a:off x="128274" y="-224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División en 4 segmentos</a:t>
            </a:r>
            <a:endParaRPr/>
          </a:p>
        </p:txBody>
      </p:sp>
      <p:pic>
        <p:nvPicPr>
          <p:cNvPr id="112" name="Google Shape;112;g9f29229291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50" y="1594550"/>
            <a:ext cx="7362701" cy="4141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9f29229291_2_10"/>
          <p:cNvCxnSpPr/>
          <p:nvPr/>
        </p:nvCxnSpPr>
        <p:spPr>
          <a:xfrm>
            <a:off x="6027550" y="1272475"/>
            <a:ext cx="25200" cy="5076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g9f29229291_2_10"/>
          <p:cNvCxnSpPr/>
          <p:nvPr/>
        </p:nvCxnSpPr>
        <p:spPr>
          <a:xfrm flipH="1" rot="10800000">
            <a:off x="1928825" y="3576325"/>
            <a:ext cx="8184000" cy="4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g9f29229291_2_10"/>
          <p:cNvGrpSpPr/>
          <p:nvPr/>
        </p:nvGrpSpPr>
        <p:grpSpPr>
          <a:xfrm>
            <a:off x="2464654" y="1326050"/>
            <a:ext cx="3482647" cy="214200"/>
            <a:chOff x="2464600" y="1326050"/>
            <a:chExt cx="3268250" cy="214200"/>
          </a:xfrm>
        </p:grpSpPr>
        <p:cxnSp>
          <p:nvCxnSpPr>
            <p:cNvPr id="116" name="Google Shape;116;g9f29229291_2_10"/>
            <p:cNvCxnSpPr/>
            <p:nvPr/>
          </p:nvCxnSpPr>
          <p:spPr>
            <a:xfrm>
              <a:off x="2464600" y="1433225"/>
              <a:ext cx="3268200" cy="13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g9f29229291_2_10"/>
            <p:cNvCxnSpPr/>
            <p:nvPr/>
          </p:nvCxnSpPr>
          <p:spPr>
            <a:xfrm>
              <a:off x="2464600" y="1326050"/>
              <a:ext cx="0" cy="187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g9f29229291_2_10"/>
            <p:cNvCxnSpPr/>
            <p:nvPr/>
          </p:nvCxnSpPr>
          <p:spPr>
            <a:xfrm>
              <a:off x="5732850" y="1366250"/>
              <a:ext cx="0" cy="1740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g9f29229291_2_10"/>
          <p:cNvSpPr txBox="1"/>
          <p:nvPr/>
        </p:nvSpPr>
        <p:spPr>
          <a:xfrm>
            <a:off x="3536150" y="977800"/>
            <a:ext cx="1393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ancho_1</a:t>
            </a:r>
            <a:endParaRPr sz="1900"/>
          </a:p>
        </p:txBody>
      </p:sp>
      <p:grpSp>
        <p:nvGrpSpPr>
          <p:cNvPr id="120" name="Google Shape;120;g9f29229291_2_10"/>
          <p:cNvGrpSpPr/>
          <p:nvPr/>
        </p:nvGrpSpPr>
        <p:grpSpPr>
          <a:xfrm>
            <a:off x="6132999" y="1380350"/>
            <a:ext cx="3591480" cy="214200"/>
            <a:chOff x="2464600" y="1326050"/>
            <a:chExt cx="3268250" cy="214200"/>
          </a:xfrm>
        </p:grpSpPr>
        <p:cxnSp>
          <p:nvCxnSpPr>
            <p:cNvPr id="121" name="Google Shape;121;g9f29229291_2_10"/>
            <p:cNvCxnSpPr/>
            <p:nvPr/>
          </p:nvCxnSpPr>
          <p:spPr>
            <a:xfrm>
              <a:off x="2464600" y="1433225"/>
              <a:ext cx="3268200" cy="13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g9f29229291_2_10"/>
            <p:cNvCxnSpPr/>
            <p:nvPr/>
          </p:nvCxnSpPr>
          <p:spPr>
            <a:xfrm>
              <a:off x="2464600" y="1326050"/>
              <a:ext cx="0" cy="187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g9f29229291_2_10"/>
            <p:cNvCxnSpPr/>
            <p:nvPr/>
          </p:nvCxnSpPr>
          <p:spPr>
            <a:xfrm>
              <a:off x="5732850" y="1366250"/>
              <a:ext cx="0" cy="1740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Google Shape;124;g9f29229291_2_10"/>
          <p:cNvSpPr txBox="1"/>
          <p:nvPr/>
        </p:nvSpPr>
        <p:spPr>
          <a:xfrm>
            <a:off x="7150950" y="1032050"/>
            <a:ext cx="1393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ancho_2</a:t>
            </a:r>
            <a:endParaRPr sz="1900"/>
          </a:p>
        </p:txBody>
      </p:sp>
      <p:grpSp>
        <p:nvGrpSpPr>
          <p:cNvPr id="125" name="Google Shape;125;g9f29229291_2_10"/>
          <p:cNvGrpSpPr/>
          <p:nvPr/>
        </p:nvGrpSpPr>
        <p:grpSpPr>
          <a:xfrm rot="5400000">
            <a:off x="1167547" y="2451637"/>
            <a:ext cx="1928267" cy="214200"/>
            <a:chOff x="2464600" y="1326050"/>
            <a:chExt cx="3268250" cy="214200"/>
          </a:xfrm>
        </p:grpSpPr>
        <p:cxnSp>
          <p:nvCxnSpPr>
            <p:cNvPr id="126" name="Google Shape;126;g9f29229291_2_10"/>
            <p:cNvCxnSpPr/>
            <p:nvPr/>
          </p:nvCxnSpPr>
          <p:spPr>
            <a:xfrm>
              <a:off x="2464600" y="1433225"/>
              <a:ext cx="3268200" cy="13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g9f29229291_2_10"/>
            <p:cNvCxnSpPr/>
            <p:nvPr/>
          </p:nvCxnSpPr>
          <p:spPr>
            <a:xfrm>
              <a:off x="2464600" y="1326050"/>
              <a:ext cx="0" cy="187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g9f29229291_2_10"/>
            <p:cNvCxnSpPr/>
            <p:nvPr/>
          </p:nvCxnSpPr>
          <p:spPr>
            <a:xfrm>
              <a:off x="5732850" y="1366250"/>
              <a:ext cx="0" cy="1740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" name="Google Shape;129;g9f29229291_2_10"/>
          <p:cNvSpPr txBox="1"/>
          <p:nvPr/>
        </p:nvSpPr>
        <p:spPr>
          <a:xfrm>
            <a:off x="1218800" y="2384138"/>
            <a:ext cx="1393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alto_1</a:t>
            </a:r>
            <a:endParaRPr sz="1900"/>
          </a:p>
        </p:txBody>
      </p:sp>
      <p:grpSp>
        <p:nvGrpSpPr>
          <p:cNvPr id="130" name="Google Shape;130;g9f29229291_2_10"/>
          <p:cNvGrpSpPr/>
          <p:nvPr/>
        </p:nvGrpSpPr>
        <p:grpSpPr>
          <a:xfrm rot="5400000">
            <a:off x="1167547" y="4599837"/>
            <a:ext cx="1928268" cy="214200"/>
            <a:chOff x="2464600" y="1326050"/>
            <a:chExt cx="3268250" cy="214200"/>
          </a:xfrm>
        </p:grpSpPr>
        <p:cxnSp>
          <p:nvCxnSpPr>
            <p:cNvPr id="131" name="Google Shape;131;g9f29229291_2_10"/>
            <p:cNvCxnSpPr/>
            <p:nvPr/>
          </p:nvCxnSpPr>
          <p:spPr>
            <a:xfrm>
              <a:off x="2464600" y="1433225"/>
              <a:ext cx="3268200" cy="13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g9f29229291_2_10"/>
            <p:cNvCxnSpPr/>
            <p:nvPr/>
          </p:nvCxnSpPr>
          <p:spPr>
            <a:xfrm>
              <a:off x="2464600" y="1326050"/>
              <a:ext cx="0" cy="187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g9f29229291_2_10"/>
            <p:cNvCxnSpPr/>
            <p:nvPr/>
          </p:nvCxnSpPr>
          <p:spPr>
            <a:xfrm>
              <a:off x="5732850" y="1366250"/>
              <a:ext cx="0" cy="1740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" name="Google Shape;134;g9f29229291_2_10"/>
          <p:cNvSpPr txBox="1"/>
          <p:nvPr/>
        </p:nvSpPr>
        <p:spPr>
          <a:xfrm>
            <a:off x="1218800" y="4460388"/>
            <a:ext cx="1393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alto_2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Escala de grises</a:t>
            </a:r>
            <a:endParaRPr/>
          </a:p>
        </p:txBody>
      </p:sp>
      <p:sp>
        <p:nvSpPr>
          <p:cNvPr id="140" name="Google Shape;140;p3"/>
          <p:cNvSpPr txBox="1"/>
          <p:nvPr>
            <p:ph idx="1" type="body"/>
          </p:nvPr>
        </p:nvSpPr>
        <p:spPr>
          <a:xfrm>
            <a:off x="3798375" y="5428775"/>
            <a:ext cx="4752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-RU"/>
              <a:t>Ponderación propuesta: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pixel = </a:t>
            </a:r>
            <a:r>
              <a:rPr lang="ru-RU" sz="17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0.21</a:t>
            </a:r>
            <a:r>
              <a:rPr lang="ru-RU" sz="17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*r+</a:t>
            </a:r>
            <a:r>
              <a:rPr lang="ru-RU" sz="17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0.72</a:t>
            </a:r>
            <a:r>
              <a:rPr lang="ru-RU" sz="17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*g+</a:t>
            </a:r>
            <a:r>
              <a:rPr lang="ru-RU" sz="17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0.07</a:t>
            </a:r>
            <a:r>
              <a:rPr lang="ru-RU" sz="17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*b;</a:t>
            </a:r>
            <a:endParaRPr sz="17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55017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838199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Inversión</a:t>
            </a:r>
            <a:endParaRPr/>
          </a:p>
        </p:txBody>
      </p:sp>
      <p:sp>
        <p:nvSpPr>
          <p:cNvPr id="147" name="Google Shape;147;p4"/>
          <p:cNvSpPr txBox="1"/>
          <p:nvPr>
            <p:ph idx="1" type="body"/>
          </p:nvPr>
        </p:nvSpPr>
        <p:spPr>
          <a:xfrm>
            <a:off x="4119875" y="4986750"/>
            <a:ext cx="4809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-RU"/>
              <a:t>Se recibe una imagen en blanco y negro como input.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-RU"/>
              <a:t>Se invierten los elementos de las columnas.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325" y="1317249"/>
            <a:ext cx="6066950" cy="341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29229291_2_48"/>
          <p:cNvSpPr txBox="1"/>
          <p:nvPr>
            <p:ph type="title"/>
          </p:nvPr>
        </p:nvSpPr>
        <p:spPr>
          <a:xfrm>
            <a:off x="489949" y="124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Inversión</a:t>
            </a:r>
            <a:endParaRPr/>
          </a:p>
        </p:txBody>
      </p:sp>
      <p:pic>
        <p:nvPicPr>
          <p:cNvPr id="154" name="Google Shape;154;g9f29229291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813" y="1449725"/>
            <a:ext cx="7588378" cy="4268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g9f29229291_2_48"/>
          <p:cNvCxnSpPr>
            <a:endCxn id="154" idx="2"/>
          </p:cNvCxnSpPr>
          <p:nvPr/>
        </p:nvCxnSpPr>
        <p:spPr>
          <a:xfrm>
            <a:off x="6083401" y="1138377"/>
            <a:ext cx="12600" cy="4579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9f29229291_2_48"/>
          <p:cNvCxnSpPr/>
          <p:nvPr/>
        </p:nvCxnSpPr>
        <p:spPr>
          <a:xfrm flipH="1" rot="10800000">
            <a:off x="2004013" y="3563850"/>
            <a:ext cx="8184000" cy="4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g9f29229291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625" y="124026"/>
            <a:ext cx="1227250" cy="12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9f29229291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00" y="5816625"/>
            <a:ext cx="1048050" cy="10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f29229291_1_0"/>
          <p:cNvSpPr txBox="1"/>
          <p:nvPr>
            <p:ph type="title"/>
          </p:nvPr>
        </p:nvSpPr>
        <p:spPr>
          <a:xfrm>
            <a:off x="838199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-RU"/>
              <a:t>Blur</a:t>
            </a:r>
            <a:endParaRPr/>
          </a:p>
        </p:txBody>
      </p:sp>
      <p:sp>
        <p:nvSpPr>
          <p:cNvPr id="164" name="Google Shape;164;g9f29229291_1_0"/>
          <p:cNvSpPr txBox="1"/>
          <p:nvPr>
            <p:ph idx="1" type="body"/>
          </p:nvPr>
        </p:nvSpPr>
        <p:spPr>
          <a:xfrm>
            <a:off x="3691500" y="5535925"/>
            <a:ext cx="4809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-RU"/>
              <a:t>Agregar marco negro para compensar el ancho del kernel.</a:t>
            </a:r>
            <a:endParaRPr/>
          </a:p>
        </p:txBody>
      </p:sp>
      <p:pic>
        <p:nvPicPr>
          <p:cNvPr id="165" name="Google Shape;165;g9f2922929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225" y="1267250"/>
            <a:ext cx="6889155" cy="3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9f2922929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800" y="14903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f29229291_2_61"/>
          <p:cNvSpPr txBox="1"/>
          <p:nvPr>
            <p:ph type="title"/>
          </p:nvPr>
        </p:nvSpPr>
        <p:spPr>
          <a:xfrm>
            <a:off x="838199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Error Blur</a:t>
            </a:r>
            <a:endParaRPr/>
          </a:p>
        </p:txBody>
      </p:sp>
      <p:pic>
        <p:nvPicPr>
          <p:cNvPr id="172" name="Google Shape;172;g9f29229291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50" y="642513"/>
            <a:ext cx="4482100" cy="55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</cp:coreProperties>
</file>